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93" r:id="rId3"/>
    <p:sldId id="277" r:id="rId4"/>
    <p:sldId id="298" r:id="rId5"/>
    <p:sldId id="299" r:id="rId6"/>
    <p:sldId id="300" r:id="rId7"/>
    <p:sldId id="301" r:id="rId8"/>
    <p:sldId id="302" r:id="rId9"/>
    <p:sldId id="303" r:id="rId10"/>
    <p:sldId id="314" r:id="rId11"/>
    <p:sldId id="315" r:id="rId12"/>
    <p:sldId id="317" r:id="rId13"/>
    <p:sldId id="294" r:id="rId14"/>
    <p:sldId id="304" r:id="rId15"/>
    <p:sldId id="305" r:id="rId16"/>
    <p:sldId id="306" r:id="rId17"/>
    <p:sldId id="307" r:id="rId18"/>
    <p:sldId id="308" r:id="rId19"/>
    <p:sldId id="291" r:id="rId20"/>
    <p:sldId id="292" r:id="rId21"/>
    <p:sldId id="26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A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31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4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45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9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4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7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61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0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7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73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95F1-46D4-4779-9CFE-D82403C77FB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0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2"/>
                </a:solidFill>
              </a:rPr>
              <a:t>01 </a:t>
            </a:r>
            <a:r>
              <a:rPr lang="ko-KR" altLang="en-US" sz="6000" b="1" dirty="0">
                <a:solidFill>
                  <a:schemeClr val="tx2"/>
                </a:solidFill>
              </a:rPr>
              <a:t>파이썬 클래스</a:t>
            </a: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1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0366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클래스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생성자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상속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>
                <a:solidFill>
                  <a:schemeClr val="tx2"/>
                </a:solidFill>
              </a:rPr>
              <a:t>정보은닉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47394" y="4466118"/>
            <a:ext cx="1086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-</a:t>
            </a:r>
            <a:r>
              <a:rPr lang="ko-KR" altLang="en-US" sz="2000" b="1" i="1" dirty="0">
                <a:solidFill>
                  <a:schemeClr val="tx2"/>
                </a:solidFill>
              </a:rPr>
              <a:t>정보은닉</a:t>
            </a:r>
            <a:r>
              <a:rPr lang="en-US" altLang="ko-KR" sz="2000" b="1" i="1" dirty="0">
                <a:solidFill>
                  <a:schemeClr val="tx2"/>
                </a:solidFill>
              </a:rPr>
              <a:t>(getter, setter)</a:t>
            </a:r>
          </a:p>
          <a:p>
            <a:r>
              <a:rPr lang="en-US" altLang="ko-KR" sz="2000" b="1" i="1" dirty="0">
                <a:solidFill>
                  <a:schemeClr val="tx2"/>
                </a:solidFill>
              </a:rPr>
              <a:t>=&gt; getter, setter</a:t>
            </a:r>
            <a:r>
              <a:rPr lang="ko-KR" altLang="en-US" sz="2000" b="1" i="1" dirty="0">
                <a:solidFill>
                  <a:schemeClr val="tx2"/>
                </a:solidFill>
              </a:rPr>
              <a:t>를 통한 접근 예제로 “</a:t>
            </a:r>
            <a:r>
              <a:rPr lang="en-US" altLang="ko-KR" sz="2000" b="1" i="1" dirty="0">
                <a:solidFill>
                  <a:schemeClr val="tx2"/>
                </a:solidFill>
              </a:rPr>
              <a:t>a**b” </a:t>
            </a:r>
            <a:r>
              <a:rPr lang="ko-KR" altLang="en-US" sz="2000" b="1" i="1" dirty="0">
                <a:solidFill>
                  <a:schemeClr val="tx2"/>
                </a:solidFill>
              </a:rPr>
              <a:t>거듭제곱을 구하는 예제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3448F7-7A79-8A1D-BE9C-313B80048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000041"/>
            <a:ext cx="10468840" cy="295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6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0366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클래스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생성자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상속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>
                <a:solidFill>
                  <a:schemeClr val="tx2"/>
                </a:solidFill>
              </a:rPr>
              <a:t>정보은닉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E0C05F-CEA3-0165-ED9C-B3FB5A12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42737"/>
            <a:ext cx="10561520" cy="336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27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0366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클래스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생성자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상속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>
                <a:solidFill>
                  <a:schemeClr val="tx2"/>
                </a:solidFill>
              </a:rPr>
              <a:t>정보은닉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29F1AC-540C-BDB7-DD25-4A17A292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98" y="1038104"/>
            <a:ext cx="11157924" cy="41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3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실습하기 </a:t>
            </a:r>
            <a:r>
              <a:rPr lang="en-US" altLang="ko-KR" sz="6000" b="1" dirty="0">
                <a:solidFill>
                  <a:schemeClr val="tx2"/>
                </a:solidFill>
              </a:rPr>
              <a:t>2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912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8299" y="205270"/>
            <a:ext cx="12330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메서드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클래스 메서드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 err="1">
                <a:solidFill>
                  <a:schemeClr val="tx2"/>
                </a:solidFill>
              </a:rPr>
              <a:t>스테틱</a:t>
            </a:r>
            <a:r>
              <a:rPr lang="ko-KR" altLang="en-US" sz="3200" b="1" dirty="0">
                <a:solidFill>
                  <a:schemeClr val="tx2"/>
                </a:solidFill>
              </a:rPr>
              <a:t> 메서드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연산자 메서드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699795" y="5515153"/>
            <a:ext cx="1086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클래스 메서드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92BF62-3BE1-84C7-CE6A-8115F64C0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70" y="1037357"/>
            <a:ext cx="10630601" cy="408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83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8299" y="205270"/>
            <a:ext cx="12330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메서드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클래스 메서드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 err="1">
                <a:solidFill>
                  <a:schemeClr val="tx2"/>
                </a:solidFill>
              </a:rPr>
              <a:t>스테틱</a:t>
            </a:r>
            <a:r>
              <a:rPr lang="ko-KR" altLang="en-US" sz="3200" b="1" dirty="0">
                <a:solidFill>
                  <a:schemeClr val="tx2"/>
                </a:solidFill>
              </a:rPr>
              <a:t> 메서드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연산자 메서드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699795" y="5515153"/>
            <a:ext cx="1086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정적 메서드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A7586C-EE34-04EE-D958-6370E1F9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037357"/>
            <a:ext cx="10557674" cy="319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1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8299" y="205270"/>
            <a:ext cx="12330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메서드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클래스 메서드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 err="1">
                <a:solidFill>
                  <a:schemeClr val="tx2"/>
                </a:solidFill>
              </a:rPr>
              <a:t>스테틱</a:t>
            </a:r>
            <a:r>
              <a:rPr lang="ko-KR" altLang="en-US" sz="3200" b="1" dirty="0">
                <a:solidFill>
                  <a:schemeClr val="tx2"/>
                </a:solidFill>
              </a:rPr>
              <a:t> 메서드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연산자 메서드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699795" y="5515153"/>
            <a:ext cx="1086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연산자 메서드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78D772-27A7-080F-1E93-5456B9D34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06" y="891961"/>
            <a:ext cx="11116988" cy="433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10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8299" y="205270"/>
            <a:ext cx="10574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유틸리티 클래스 </a:t>
            </a:r>
            <a:r>
              <a:rPr lang="en-US" altLang="ko-KR" sz="3200" b="1" dirty="0">
                <a:solidFill>
                  <a:schemeClr val="tx2"/>
                </a:solidFill>
              </a:rPr>
              <a:t>- Decimal, Fraction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9621310" y="984435"/>
            <a:ext cx="2093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Decimal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FB55D5-767C-2702-2246-87277A27E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91872"/>
            <a:ext cx="6843976" cy="13919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E93E93-E4A9-B691-AC6A-D1F31B83C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7" y="2337998"/>
            <a:ext cx="6843976" cy="44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78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8299" y="205270"/>
            <a:ext cx="10574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유틸리티 클래스 </a:t>
            </a:r>
            <a:r>
              <a:rPr lang="en-US" altLang="ko-KR" sz="3200" b="1" dirty="0">
                <a:solidFill>
                  <a:schemeClr val="tx2"/>
                </a:solidFill>
              </a:rPr>
              <a:t>- Decimal, Fraction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699795" y="5515153"/>
            <a:ext cx="1086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Fraction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BF8695-2A7C-39CB-E603-1E05E8483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42737"/>
            <a:ext cx="10677686" cy="384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13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정리하기</a:t>
            </a: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548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실습하기 </a:t>
            </a:r>
            <a:r>
              <a:rPr lang="en-US" altLang="ko-KR" sz="6000" b="1" dirty="0">
                <a:solidFill>
                  <a:schemeClr val="tx2"/>
                </a:solidFill>
              </a:rPr>
              <a:t>1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068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/>
                </a:solidFill>
              </a:rPr>
              <a:t>정리하기 노트필기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296FC5-88EF-5FB8-6CA2-410F1B3FF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11"/>
          <a:stretch/>
        </p:blipFill>
        <p:spPr>
          <a:xfrm>
            <a:off x="559837" y="802235"/>
            <a:ext cx="5143500" cy="601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0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THANK YOU</a:t>
            </a:r>
            <a:endParaRPr lang="ko-KR" altLang="en-US" sz="6000" dirty="0"/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345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0366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1) </a:t>
            </a:r>
            <a:r>
              <a:rPr lang="ko-KR" altLang="en-US" sz="3200" b="1" dirty="0">
                <a:solidFill>
                  <a:schemeClr val="tx2"/>
                </a:solidFill>
              </a:rPr>
              <a:t>클래스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객체지향 프로그래밍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구조체와 클래스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7887DD-1459-9CBA-429A-629B5448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027553"/>
            <a:ext cx="5121660" cy="34342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C9FE56-AD18-B986-38D7-ADF236156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110" y="1027553"/>
            <a:ext cx="5974497" cy="341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93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0366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클래스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파이썬 클래스</a:t>
            </a:r>
            <a:r>
              <a:rPr lang="en-US" altLang="ko-KR" sz="3200" b="1" dirty="0">
                <a:solidFill>
                  <a:schemeClr val="tx2"/>
                </a:solidFill>
              </a:rPr>
              <a:t>, self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559A48-7A48-DEE0-AE51-C5A625F8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40418"/>
            <a:ext cx="8544894" cy="57999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4277E5-0BCB-1503-49F0-7635CEA6B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926" y="840418"/>
            <a:ext cx="1091244" cy="583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47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8871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0366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클래스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파이썬 클래스</a:t>
            </a:r>
            <a:r>
              <a:rPr lang="en-US" altLang="ko-KR" sz="3200" b="1" dirty="0">
                <a:solidFill>
                  <a:schemeClr val="tx2"/>
                </a:solidFill>
              </a:rPr>
              <a:t>, self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1DE735-629B-17E8-A4CF-E20841719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42737"/>
            <a:ext cx="9915353" cy="42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9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0366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2) </a:t>
            </a:r>
            <a:r>
              <a:rPr lang="ko-KR" altLang="en-US" sz="3200" b="1" dirty="0">
                <a:solidFill>
                  <a:schemeClr val="tx2"/>
                </a:solidFill>
              </a:rPr>
              <a:t>클래스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파이썬 클래스</a:t>
            </a:r>
            <a:r>
              <a:rPr lang="en-US" altLang="ko-KR" sz="3200" b="1" dirty="0">
                <a:solidFill>
                  <a:schemeClr val="tx2"/>
                </a:solidFill>
              </a:rPr>
              <a:t>, self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E859B6-E512-5F3C-8D8A-0F539EF91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89820"/>
            <a:ext cx="5031709" cy="54801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B8B241-E6AE-944F-CC3C-4B048D6E1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25" y="889820"/>
            <a:ext cx="5031709" cy="54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3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0366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클래스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생성자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상속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정보은닉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4060572"/>
            <a:ext cx="1086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클래스 선언 부분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F5A3CB-F5E9-70E7-14D4-F45C7B3A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8" y="838883"/>
            <a:ext cx="9027338" cy="31547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4029F8-C35E-3D07-33CC-C2F35C116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7" y="4527656"/>
            <a:ext cx="9027339" cy="14857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72906D-E3A4-6C2E-65A2-3AA8622A303F}"/>
              </a:ext>
            </a:extLst>
          </p:cNvPr>
          <p:cNvSpPr txBox="1"/>
          <p:nvPr/>
        </p:nvSpPr>
        <p:spPr>
          <a:xfrm>
            <a:off x="547394" y="6084665"/>
            <a:ext cx="1086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클래스 호출 부분</a:t>
            </a:r>
          </a:p>
        </p:txBody>
      </p:sp>
    </p:spTree>
    <p:extLst>
      <p:ext uri="{BB962C8B-B14F-4D97-AF65-F5344CB8AC3E}">
        <p14:creationId xmlns:p14="http://schemas.microsoft.com/office/powerpoint/2010/main" val="9479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0366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클래스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생성자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상속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>
                <a:solidFill>
                  <a:schemeClr val="tx2"/>
                </a:solidFill>
              </a:rPr>
              <a:t>정보은닉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AA697-94D4-3F46-8E10-26EC83DAB803}"/>
              </a:ext>
            </a:extLst>
          </p:cNvPr>
          <p:cNvSpPr txBox="1"/>
          <p:nvPr/>
        </p:nvSpPr>
        <p:spPr>
          <a:xfrm>
            <a:off x="559837" y="3228945"/>
            <a:ext cx="1086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상속된 클래스 정의 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ADA0A3-0EC7-61A6-C209-7241C74E6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000041"/>
            <a:ext cx="10616368" cy="202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60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0366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3) </a:t>
            </a:r>
            <a:r>
              <a:rPr lang="ko-KR" altLang="en-US" sz="3200" b="1" dirty="0">
                <a:solidFill>
                  <a:schemeClr val="tx2"/>
                </a:solidFill>
              </a:rPr>
              <a:t>클래스 </a:t>
            </a:r>
            <a:r>
              <a:rPr lang="en-US" altLang="ko-KR" sz="3200" b="1" dirty="0">
                <a:solidFill>
                  <a:schemeClr val="tx2"/>
                </a:solidFill>
              </a:rPr>
              <a:t>- </a:t>
            </a:r>
            <a:r>
              <a:rPr lang="ko-KR" altLang="en-US" sz="3200" b="1" dirty="0">
                <a:solidFill>
                  <a:schemeClr val="tx2"/>
                </a:solidFill>
              </a:rPr>
              <a:t>생성자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 dirty="0">
                <a:solidFill>
                  <a:schemeClr val="tx2"/>
                </a:solidFill>
              </a:rPr>
              <a:t>상속</a:t>
            </a:r>
            <a:r>
              <a:rPr lang="en-US" altLang="ko-KR" sz="3200" b="1" dirty="0">
                <a:solidFill>
                  <a:schemeClr val="tx2"/>
                </a:solidFill>
              </a:rPr>
              <a:t>, </a:t>
            </a:r>
            <a:r>
              <a:rPr lang="ko-KR" altLang="en-US" sz="3200" b="1">
                <a:solidFill>
                  <a:schemeClr val="tx2"/>
                </a:solidFill>
              </a:rPr>
              <a:t>정보은닉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47394" y="6102217"/>
            <a:ext cx="1086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=&gt; </a:t>
            </a:r>
            <a:r>
              <a:rPr lang="ko-KR" altLang="en-US" sz="2000" b="1" i="1" dirty="0">
                <a:solidFill>
                  <a:schemeClr val="tx2"/>
                </a:solidFill>
              </a:rPr>
              <a:t>상속된 클래스 호출과 기존 클래스 호출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4274C4-CDCF-9590-D389-5BEC000CD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44035"/>
            <a:ext cx="5246392" cy="510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31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207</Words>
  <Application>Microsoft Office PowerPoint</Application>
  <PresentationFormat>와이드스크린</PresentationFormat>
  <Paragraphs>32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yeeyin96@nate.com</cp:lastModifiedBy>
  <cp:revision>66</cp:revision>
  <dcterms:created xsi:type="dcterms:W3CDTF">2020-08-12T09:08:44Z</dcterms:created>
  <dcterms:modified xsi:type="dcterms:W3CDTF">2023-05-04T16:35:09Z</dcterms:modified>
</cp:coreProperties>
</file>